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92" r:id="rId3"/>
    <p:sldMasterId id="2147483704" r:id="rId4"/>
  </p:sldMasterIdLst>
  <p:notesMasterIdLst>
    <p:notesMasterId r:id="rId13"/>
  </p:notesMasterIdLst>
  <p:sldIdLst>
    <p:sldId id="264" r:id="rId5"/>
    <p:sldId id="269" r:id="rId6"/>
    <p:sldId id="272" r:id="rId7"/>
    <p:sldId id="273" r:id="rId8"/>
    <p:sldId id="271" r:id="rId9"/>
    <p:sldId id="267" r:id="rId10"/>
    <p:sldId id="268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34"/>
    <p:restoredTop sz="79385"/>
  </p:normalViewPr>
  <p:slideViewPr>
    <p:cSldViewPr snapToGrid="0" snapToObjects="1">
      <p:cViewPr>
        <p:scale>
          <a:sx n="93" d="100"/>
          <a:sy n="93" d="100"/>
        </p:scale>
        <p:origin x="512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png>
</file>

<file path=ppt/media/image10.PNG>
</file>

<file path=ppt/media/image11.jpeg>
</file>

<file path=ppt/media/image12.tiff>
</file>

<file path=ppt/media/image13.tiff>
</file>

<file path=ppt/media/image14.png>
</file>

<file path=ppt/media/image15.tiff>
</file>

<file path=ppt/media/image2.png>
</file>

<file path=ppt/media/image3.png>
</file>

<file path=ppt/media/image5.pn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48197-5A44-0443-A0F5-433BFBCEF95F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679F94-7FE4-3C4A-BCA1-619D5FF22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059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679F94-7FE4-3C4A-BCA1-619D5FF22C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7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679F94-7FE4-3C4A-BCA1-619D5FF22C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70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F0B94-2541-48C1-8A39-E5C46E26C6F9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C4F69-77E4-4936-A128-96D4205EB4DF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8AF7-CA0D-49D0-884A-453ED11AB12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40" y="4703333"/>
            <a:ext cx="7924800" cy="448587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>
              <a:buNone/>
              <a:defRPr lang="en-US" sz="3067" b="1" i="0" dirty="0">
                <a:solidFill>
                  <a:srgbClr val="6D6F71"/>
                </a:solidFill>
                <a:latin typeface="HelvNeue for IBM"/>
                <a:cs typeface="HelvNeue for IBM"/>
              </a:defRPr>
            </a:lvl1pPr>
          </a:lstStyle>
          <a:p>
            <a:pPr lvl="0"/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130540" y="2623281"/>
            <a:ext cx="7924800" cy="2138393"/>
          </a:xfrm>
        </p:spPr>
        <p:txBody>
          <a:bodyPr/>
          <a:lstStyle>
            <a:lvl1pPr>
              <a:lnSpc>
                <a:spcPct val="100000"/>
              </a:lnSpc>
              <a:defRPr sz="6667"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4D02E87C-FEA2-394A-A8CC-F064244E3104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0968589" y="6168183"/>
            <a:ext cx="607484" cy="363955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ADC57D55-D524-8747-A2AD-5E291EDF4B4B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16000" y="1353965"/>
            <a:ext cx="8229600" cy="803512"/>
          </a:xfrm>
        </p:spPr>
        <p:txBody>
          <a:bodyPr/>
          <a:lstStyle>
            <a:lvl1pPr>
              <a:defRPr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6000" y="3022600"/>
            <a:ext cx="9948672" cy="3145059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016000" y="889003"/>
            <a:ext cx="6194421" cy="493499"/>
          </a:xfrm>
        </p:spPr>
        <p:txBody>
          <a:bodyPr>
            <a:spAutoFit/>
          </a:bodyPr>
          <a:lstStyle>
            <a:lvl1pPr>
              <a:defRPr sz="1867" b="1" i="0" spc="-27">
                <a:latin typeface="HelvNeue for IBM"/>
                <a:cs typeface="HelvNeue for IBM"/>
              </a:defRPr>
            </a:lvl1pPr>
            <a:lvl2pPr>
              <a:defRPr b="1" i="0">
                <a:latin typeface="HelvNeue for IBM"/>
                <a:cs typeface="HelvNeue for IBM"/>
              </a:defRPr>
            </a:lvl2pPr>
            <a:lvl3pPr>
              <a:defRPr b="1" i="0">
                <a:latin typeface="HelvNeue for IBM"/>
                <a:cs typeface="HelvNeue for IBM"/>
              </a:defRPr>
            </a:lvl3pPr>
            <a:lvl4pPr>
              <a:defRPr b="1" i="0">
                <a:latin typeface="HelvNeue for IBM"/>
                <a:cs typeface="HelvNeue for IBM"/>
              </a:defRPr>
            </a:lvl4pPr>
            <a:lvl5pPr>
              <a:defRPr b="0" i="0">
                <a:latin typeface="HelvNeue for IBM Medium"/>
                <a:cs typeface="HelvNeue for IBM Medium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039387DA-9B70-D84E-A3EA-385FEEDFB387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FF388EBC-9AD7-A446-8E81-4B6DA44FD286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Tex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15999" y="1353965"/>
            <a:ext cx="5913120" cy="1577556"/>
          </a:xfrm>
        </p:spPr>
        <p:txBody>
          <a:bodyPr/>
          <a:lstStyle>
            <a:lvl1pPr>
              <a:defRPr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3022600"/>
            <a:ext cx="5913120" cy="3145059"/>
          </a:xfrm>
        </p:spPr>
        <p:txBody>
          <a:bodyPr/>
          <a:lstStyle>
            <a:lvl1pPr>
              <a:lnSpc>
                <a:spcPct val="150000"/>
              </a:lnSpc>
              <a:spcBef>
                <a:spcPts val="0"/>
              </a:spcBef>
              <a:defRPr/>
            </a:lvl1pPr>
            <a:lvl2pPr>
              <a:lnSpc>
                <a:spcPct val="140000"/>
              </a:lnSpc>
              <a:spcBef>
                <a:spcPts val="0"/>
              </a:spcBef>
              <a:defRPr/>
            </a:lvl2pPr>
            <a:lvl3pPr>
              <a:lnSpc>
                <a:spcPct val="140000"/>
              </a:lnSpc>
              <a:spcBef>
                <a:spcPts val="0"/>
              </a:spcBef>
              <a:defRPr/>
            </a:lvl3pPr>
            <a:lvl4pPr>
              <a:lnSpc>
                <a:spcPct val="140000"/>
              </a:lnSpc>
              <a:spcBef>
                <a:spcPts val="0"/>
              </a:spcBef>
              <a:defRPr/>
            </a:lvl4pPr>
            <a:lvl5pPr>
              <a:lnSpc>
                <a:spcPct val="140000"/>
              </a:lnSpc>
              <a:spcBef>
                <a:spcPts val="0"/>
              </a:spcBef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016000" y="889003"/>
            <a:ext cx="5913120" cy="493499"/>
          </a:xfrm>
        </p:spPr>
        <p:txBody>
          <a:bodyPr>
            <a:spAutoFit/>
          </a:bodyPr>
          <a:lstStyle>
            <a:lvl1pPr>
              <a:defRPr sz="1867" b="1" i="0" spc="-27">
                <a:latin typeface="HelvNeue for IBM"/>
                <a:cs typeface="HelvNeue for IBM"/>
              </a:defRPr>
            </a:lvl1pPr>
            <a:lvl2pPr>
              <a:defRPr b="1" i="0">
                <a:latin typeface="HelvNeue for IBM"/>
                <a:cs typeface="HelvNeue for IBM"/>
              </a:defRPr>
            </a:lvl2pPr>
            <a:lvl3pPr>
              <a:defRPr b="1" i="0">
                <a:latin typeface="HelvNeue for IBM"/>
                <a:cs typeface="HelvNeue for IBM"/>
              </a:defRPr>
            </a:lvl3pPr>
            <a:lvl4pPr>
              <a:defRPr b="1" i="0">
                <a:latin typeface="HelvNeue for IBM"/>
                <a:cs typeface="HelvNeue for IBM"/>
              </a:defRPr>
            </a:lvl4pPr>
            <a:lvl5pPr>
              <a:defRPr b="0" i="0">
                <a:latin typeface="HelvNeue for IBM Medium"/>
                <a:cs typeface="HelvNeue for IBM Medium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AC1800EA-983D-384F-BFD7-077F5947DA3F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>
          <a:xfrm>
            <a:off x="10968589" y="6168183"/>
            <a:ext cx="607484" cy="363955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513A3EE2-9205-484B-AD9C-3D61982A5F87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16000" y="1353965"/>
            <a:ext cx="8229600" cy="803512"/>
          </a:xfrm>
        </p:spPr>
        <p:txBody>
          <a:bodyPr/>
          <a:lstStyle>
            <a:lvl1pPr>
              <a:defRPr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6000" y="5844062"/>
            <a:ext cx="9948672" cy="323599"/>
          </a:xfr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defRPr sz="933" b="1" i="1">
                <a:latin typeface="HelvNeue for IBM"/>
                <a:cs typeface="HelvNeue for IBM"/>
              </a:defRPr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016000" y="889003"/>
            <a:ext cx="5913120" cy="493499"/>
          </a:xfrm>
        </p:spPr>
        <p:txBody>
          <a:bodyPr>
            <a:spAutoFit/>
          </a:bodyPr>
          <a:lstStyle>
            <a:lvl1pPr>
              <a:defRPr sz="1867" b="1" i="0" spc="-27">
                <a:latin typeface="HelvNeue for IBM"/>
                <a:cs typeface="HelvNeue for IBM"/>
              </a:defRPr>
            </a:lvl1pPr>
            <a:lvl2pPr>
              <a:defRPr b="1" i="0">
                <a:latin typeface="HelvNeue for IBM"/>
                <a:cs typeface="HelvNeue for IBM"/>
              </a:defRPr>
            </a:lvl2pPr>
            <a:lvl3pPr>
              <a:defRPr b="1" i="0">
                <a:latin typeface="HelvNeue for IBM"/>
                <a:cs typeface="HelvNeue for IBM"/>
              </a:defRPr>
            </a:lvl3pPr>
            <a:lvl4pPr>
              <a:defRPr b="1" i="0">
                <a:latin typeface="HelvNeue for IBM"/>
                <a:cs typeface="HelvNeue for IBM"/>
              </a:defRPr>
            </a:lvl4pPr>
            <a:lvl5pPr>
              <a:defRPr b="0" i="0">
                <a:latin typeface="HelvNeue for IBM Medium"/>
                <a:cs typeface="HelvNeue for IBM Medium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5"/>
          </p:nvPr>
        </p:nvSpPr>
        <p:spPr>
          <a:xfrm>
            <a:off x="1016000" y="3022603"/>
            <a:ext cx="9948672" cy="27432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6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9E6269CA-E1ED-D347-9DCE-AA827A9FBDC2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>
          <a:xfrm>
            <a:off x="10968589" y="6168183"/>
            <a:ext cx="607484" cy="363955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C12D9151-885A-3247-9AF0-969438E367B8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016000" y="889003"/>
            <a:ext cx="5913120" cy="493499"/>
          </a:xfrm>
        </p:spPr>
        <p:txBody>
          <a:bodyPr>
            <a:spAutoFit/>
          </a:bodyPr>
          <a:lstStyle>
            <a:lvl1pPr>
              <a:defRPr sz="1867" b="1" i="0" spc="-27">
                <a:latin typeface="HelvNeue for IBM"/>
                <a:cs typeface="HelvNeue for IBM"/>
              </a:defRPr>
            </a:lvl1pPr>
            <a:lvl2pPr>
              <a:defRPr b="1" i="0">
                <a:latin typeface="HelvNeue for IBM"/>
                <a:cs typeface="HelvNeue for IBM"/>
              </a:defRPr>
            </a:lvl2pPr>
            <a:lvl3pPr>
              <a:defRPr b="1" i="0">
                <a:latin typeface="HelvNeue for IBM"/>
                <a:cs typeface="HelvNeue for IBM"/>
              </a:defRPr>
            </a:lvl3pPr>
            <a:lvl4pPr>
              <a:defRPr b="1" i="0">
                <a:latin typeface="HelvNeue for IBM"/>
                <a:cs typeface="HelvNeue for IBM"/>
              </a:defRPr>
            </a:lvl4pPr>
            <a:lvl5pPr>
              <a:defRPr b="0" i="0">
                <a:latin typeface="HelvNeue for IBM Medium"/>
                <a:cs typeface="HelvNeue for IBM Medium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189A899B-9967-E349-9379-5B87EBE5833A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6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42B8380A-F8A2-EE49-9833-CD52D3618622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ing no Text condens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04800" y="178806"/>
            <a:ext cx="10058400" cy="581913"/>
          </a:xfrm>
        </p:spPr>
        <p:txBody>
          <a:bodyPr/>
          <a:lstStyle>
            <a:lvl1pPr>
              <a:defRPr sz="3733"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DA66A749-C808-A049-B8C7-82E36F4463D4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EC7930A3-C655-9643-8F56-97E44D8CA291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22" y="6157599"/>
            <a:ext cx="10623551" cy="374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457069"/>
            <a:ext cx="10972800" cy="5573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821" y="2186129"/>
            <a:ext cx="7924800" cy="448587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>
              <a:buNone/>
              <a:defRPr lang="en-US" sz="3067" b="1" i="0" dirty="0">
                <a:solidFill>
                  <a:srgbClr val="FFD91B"/>
                </a:solidFill>
                <a:latin typeface="HelvNeue for IBM"/>
                <a:cs typeface="HelvNeue for IBM"/>
              </a:defRPr>
            </a:lvl1pPr>
          </a:lstStyle>
          <a:p>
            <a:pPr lvl="0"/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130540" y="2738015"/>
            <a:ext cx="7924800" cy="2138393"/>
          </a:xfrm>
        </p:spPr>
        <p:txBody>
          <a:bodyPr/>
          <a:lstStyle>
            <a:lvl1pPr>
              <a:lnSpc>
                <a:spcPct val="100000"/>
              </a:lnSpc>
              <a:defRPr sz="6667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0945284" y="6168183"/>
            <a:ext cx="607483" cy="363955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CA153072-123E-9141-B4DD-9B60C2170F32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2571751" y="647502"/>
            <a:ext cx="0" cy="5700540"/>
          </a:xfrm>
          <a:prstGeom prst="line">
            <a:avLst/>
          </a:prstGeom>
          <a:ln w="3175" cmpd="sng">
            <a:solidFill>
              <a:srgbClr val="B8B8B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9101" y="614489"/>
            <a:ext cx="9134848" cy="887303"/>
          </a:xfrm>
        </p:spPr>
        <p:txBody>
          <a:bodyPr>
            <a:normAutofit/>
          </a:bodyPr>
          <a:lstStyle>
            <a:lvl1pPr>
              <a:defRPr sz="2133" b="1" i="0" spc="-120" normalizeH="0" baseline="0">
                <a:solidFill>
                  <a:schemeClr val="tx1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81549" y="659602"/>
            <a:ext cx="2112433" cy="5566411"/>
          </a:xfrm>
        </p:spPr>
        <p:txBody>
          <a:bodyPr/>
          <a:lstStyle>
            <a:lvl1pPr marL="228594" indent="-228594">
              <a:buFont typeface="Arial"/>
              <a:buChar char="•"/>
              <a:defRPr sz="1600" b="1">
                <a:latin typeface="Helvetica Neue"/>
                <a:cs typeface="Helvetica Neue"/>
              </a:defRPr>
            </a:lvl1pPr>
            <a:lvl2pPr marL="228594" indent="-228594">
              <a:buFont typeface="Arial"/>
              <a:buChar char="•"/>
              <a:defRPr sz="1467" i="1"/>
            </a:lvl2pPr>
            <a:lvl3pPr marL="224361" indent="-224361">
              <a:buFont typeface="Lucida Grande"/>
              <a:buChar char="+"/>
              <a:defRPr sz="1467" i="1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4B9C5-A8E3-4EDE-9C60-668DCA295A9A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00808" y="6356351"/>
            <a:ext cx="2743200" cy="365125"/>
          </a:xfrm>
        </p:spPr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0968589" y="6168183"/>
            <a:ext cx="607484" cy="363955"/>
          </a:xfrm>
          <a:prstGeom prst="rect">
            <a:avLst/>
          </a:prstGeom>
        </p:spPr>
        <p:txBody>
          <a:bodyPr/>
          <a:lstStyle>
            <a:lvl1pPr>
              <a:defRPr smtClean="0">
                <a:solidFill>
                  <a:srgbClr val="000000"/>
                </a:solidFill>
              </a:defRPr>
            </a:lvl1pPr>
          </a:lstStyle>
          <a:p>
            <a:pPr defTabSz="609585">
              <a:defRPr/>
            </a:pPr>
            <a:fld id="{7432907E-AB16-2E44-893B-23A4E12BF18B}" type="slidenum">
              <a:rPr lang="en-US" smtClean="0"/>
              <a:pPr defTabSz="609585">
                <a:defRPr/>
              </a:pPr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0"/>
          <p:cNvSpPr txBox="1">
            <a:spLocks noChangeArrowheads="1"/>
          </p:cNvSpPr>
          <p:nvPr userDrawn="1"/>
        </p:nvSpPr>
        <p:spPr bwMode="auto">
          <a:xfrm>
            <a:off x="11140018" y="6310153"/>
            <a:ext cx="452967" cy="143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>
            <a:spAutoFit/>
          </a:bodyPr>
          <a:lstStyle>
            <a:lvl1pPr defTabSz="1306513" eaLnBrk="0" hangingPunct="0"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4538" indent="-285750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1788" indent="-230188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30188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925906A9-B419-BC4C-A57D-7D64BC38085E}" type="slidenum">
              <a:rPr lang="en-US" sz="933" smtClean="0">
                <a:solidFill>
                  <a:srgbClr val="000000"/>
                </a:solidFill>
              </a:rPr>
              <a:pPr algn="r" eaLnBrk="1" hangingPunct="1">
                <a:spcBef>
                  <a:spcPct val="50000"/>
                </a:spcBef>
                <a:defRPr/>
              </a:pPr>
              <a:t>‹#›</a:t>
            </a:fld>
            <a:endParaRPr lang="en-US" sz="933" dirty="0" smtClean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 preferRelativeResize="0"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6901" y="6235701"/>
            <a:ext cx="480484" cy="192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Content Placeholder 2"/>
          <p:cNvSpPr>
            <a:spLocks noGrp="1"/>
          </p:cNvSpPr>
          <p:nvPr>
            <p:ph idx="10"/>
          </p:nvPr>
        </p:nvSpPr>
        <p:spPr>
          <a:xfrm>
            <a:off x="611704" y="1398331"/>
            <a:ext cx="10993199" cy="4332557"/>
          </a:xfrm>
        </p:spPr>
        <p:txBody>
          <a:bodyPr>
            <a:norm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67">
                <a:solidFill>
                  <a:schemeClr val="bg2"/>
                </a:solidFill>
              </a:defRPr>
            </a:lvl1pPr>
            <a:lvl2pPr marL="609585" marR="0" indent="-182875" algn="l" defTabSz="121917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80000"/>
              <a:buFont typeface="Arial"/>
              <a:buChar char="•"/>
              <a:tabLst/>
              <a:defRPr>
                <a:solidFill>
                  <a:schemeClr val="bg2"/>
                </a:solidFill>
              </a:defRPr>
            </a:lvl2pPr>
            <a:lvl3pPr marL="914377" marR="0" indent="-182875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Char char="–"/>
              <a:tabLst/>
              <a:defRPr>
                <a:solidFill>
                  <a:schemeClr val="bg2"/>
                </a:solidFill>
              </a:defRPr>
            </a:lvl3pPr>
            <a:lvl4pPr marL="1219170" marR="0" indent="-182875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 typeface="Arial"/>
              <a:buChar char="•"/>
              <a:tabLst/>
              <a:defRPr>
                <a:solidFill>
                  <a:schemeClr val="bg2"/>
                </a:solidFill>
              </a:defRPr>
            </a:lvl4pPr>
            <a:lvl5pPr marL="1523962" marR="0" indent="-182875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»"/>
              <a:tabLst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9056062" y="6207345"/>
            <a:ext cx="2310439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609585"/>
            <a:r>
              <a:rPr lang="en-US" sz="1467" dirty="0">
                <a:solidFill>
                  <a:prstClr val="white"/>
                </a:solidFill>
                <a:latin typeface="HelvNeue for IBM" charset="0"/>
                <a:ea typeface="HelvNeue for IBM" charset="0"/>
                <a:cs typeface="HelvNeue for IBM" charset="0"/>
              </a:rPr>
              <a:t>IBM </a:t>
            </a:r>
            <a:r>
              <a:rPr lang="en-US" sz="1467" b="1" dirty="0">
                <a:solidFill>
                  <a:prstClr val="white"/>
                </a:solidFill>
                <a:latin typeface="HelvNeue for IBM" charset="0"/>
                <a:ea typeface="HelvNeue for IBM" charset="0"/>
                <a:cs typeface="HelvNeue for IBM" charset="0"/>
              </a:rPr>
              <a:t>Watson Commerce</a:t>
            </a: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3125584"/>
            <a:ext cx="8372504" cy="581913"/>
          </a:xfrm>
        </p:spPr>
        <p:txBody>
          <a:bodyPr anchor="ctr"/>
          <a:lstStyle>
            <a:lvl1pPr>
              <a:defRPr sz="3733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3125584"/>
            <a:ext cx="8372504" cy="581913"/>
          </a:xfrm>
        </p:spPr>
        <p:txBody>
          <a:bodyPr anchor="ctr"/>
          <a:lstStyle>
            <a:lvl1pPr>
              <a:defRPr sz="3733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91618" y="2948517"/>
            <a:ext cx="2404533" cy="963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16000" y="1353965"/>
            <a:ext cx="8229600" cy="803512"/>
          </a:xfrm>
        </p:spPr>
        <p:txBody>
          <a:bodyPr/>
          <a:lstStyle>
            <a:lvl1pPr>
              <a:defRPr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6000" y="3022600"/>
            <a:ext cx="9948672" cy="3145059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016000" y="889003"/>
            <a:ext cx="6194421" cy="493499"/>
          </a:xfrm>
        </p:spPr>
        <p:txBody>
          <a:bodyPr>
            <a:spAutoFit/>
          </a:bodyPr>
          <a:lstStyle>
            <a:lvl1pPr>
              <a:defRPr sz="1867" b="1" i="0" spc="-27">
                <a:latin typeface="HelvNeue for IBM"/>
                <a:cs typeface="HelvNeue for IBM"/>
              </a:defRPr>
            </a:lvl1pPr>
            <a:lvl2pPr>
              <a:defRPr b="1" i="0">
                <a:latin typeface="HelvNeue for IBM"/>
                <a:cs typeface="HelvNeue for IBM"/>
              </a:defRPr>
            </a:lvl2pPr>
            <a:lvl3pPr>
              <a:defRPr b="1" i="0">
                <a:latin typeface="HelvNeue for IBM"/>
                <a:cs typeface="HelvNeue for IBM"/>
              </a:defRPr>
            </a:lvl3pPr>
            <a:lvl4pPr>
              <a:defRPr b="1" i="0">
                <a:latin typeface="HelvNeue for IBM"/>
                <a:cs typeface="HelvNeue for IBM"/>
              </a:defRPr>
            </a:lvl4pPr>
            <a:lvl5pPr>
              <a:defRPr b="0" i="0">
                <a:latin typeface="HelvNeue for IBM Medium"/>
                <a:cs typeface="HelvNeue for IBM Medium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039387DA-9B70-D84E-A3EA-385FEEDFB387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FF388EBC-9AD7-A446-8E81-4B6DA44FD286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ing no text _condens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06861" y="7470"/>
            <a:ext cx="9955899" cy="581913"/>
          </a:xfrm>
        </p:spPr>
        <p:txBody>
          <a:bodyPr/>
          <a:lstStyle>
            <a:lvl1pPr>
              <a:defRPr sz="3733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D73A4C68-405A-0648-BDB7-F808FD97AEA1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FF388EBC-9AD7-A446-8E81-4B6DA44FD286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Heading no Text condens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04800" y="178806"/>
            <a:ext cx="10058400" cy="581913"/>
          </a:xfrm>
        </p:spPr>
        <p:txBody>
          <a:bodyPr/>
          <a:lstStyle>
            <a:lvl1pPr>
              <a:defRPr sz="3733"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DA66A749-C808-A049-B8C7-82E36F4463D4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EC7930A3-C655-9643-8F56-97E44D8CA291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22" y="6157599"/>
            <a:ext cx="10623551" cy="374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457069"/>
            <a:ext cx="10972800" cy="5573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821" y="2186129"/>
            <a:ext cx="7924800" cy="448587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>
              <a:buNone/>
              <a:defRPr lang="en-US" sz="3067" b="1" i="0" dirty="0">
                <a:solidFill>
                  <a:srgbClr val="FFD91B"/>
                </a:solidFill>
                <a:latin typeface="HelvNeue for IBM"/>
                <a:cs typeface="HelvNeue for IBM"/>
              </a:defRPr>
            </a:lvl1pPr>
          </a:lstStyle>
          <a:p>
            <a:pPr lvl="0"/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130540" y="2738015"/>
            <a:ext cx="7924800" cy="2138393"/>
          </a:xfrm>
        </p:spPr>
        <p:txBody>
          <a:bodyPr/>
          <a:lstStyle>
            <a:lvl1pPr>
              <a:lnSpc>
                <a:spcPct val="100000"/>
              </a:lnSpc>
              <a:defRPr sz="6667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0945284" y="6168183"/>
            <a:ext cx="607483" cy="363955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CA153072-123E-9141-B4DD-9B60C2170F32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</p:spTree>
    <p:extLst/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CB15A-E3AB-4ABC-93C4-6CC92E02E4C3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4724400" y="6356352"/>
            <a:ext cx="2743200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defTabSz="609585"/>
            <a:fld id="{4AA87F07-7293-49B8-8EC0-F79EC3CB55A6}" type="datetimeFigureOut">
              <a:rPr lang="en-US" smtClean="0">
                <a:solidFill>
                  <a:prstClr val="black"/>
                </a:solidFill>
              </a:rPr>
              <a:pPr defTabSz="609585"/>
              <a:t>12/21/17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402308" y="6356351"/>
            <a:ext cx="2743200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defTabSz="609585"/>
            <a:fld id="{E6B07873-4F37-4411-99D6-976EFBCD2524}" type="slidenum">
              <a:rPr lang="en-US" smtClean="0">
                <a:solidFill>
                  <a:prstClr val="black"/>
                </a:solidFill>
              </a:rPr>
              <a:pPr defTabSz="609585"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46491" y="6356351"/>
            <a:ext cx="2688308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Neue for IBM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09585"/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© 2016 IBM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F0B94-2541-48C1-8A39-E5C46E26C6F9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4B9C5-A8E3-4EDE-9C60-668DCA295A9A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00808" y="6356351"/>
            <a:ext cx="2743200" cy="365125"/>
          </a:xfrm>
        </p:spPr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CB15A-E3AB-4ABC-93C4-6CC92E02E4C3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28F42-1EB0-430F-90CC-920ACC2F8551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62622-B109-4BD2-A71C-CB01D44D11A4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725E5-B379-4D13-8BE6-F7DA737BBC8D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4D6E6-055A-4E4A-BB90-C1D5257F5B7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1C6F9-6AA4-41DA-9C2D-AA3725A58AE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EF5B-B8E0-4A20-BE3C-5BD6203C004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28F42-1EB0-430F-90CC-920ACC2F8551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C4F69-77E4-4936-A128-96D4205EB4DF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8AF7-CA0D-49D0-884A-453ED11AB12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F0B94-2541-48C1-8A39-E5C46E26C6F9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4B9C5-A8E3-4EDE-9C60-668DCA295A9A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00808" y="6356351"/>
            <a:ext cx="2743200" cy="365125"/>
          </a:xfrm>
        </p:spPr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CB15A-E3AB-4ABC-93C4-6CC92E02E4C3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28F42-1EB0-430F-90CC-920ACC2F8551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62622-B109-4BD2-A71C-CB01D44D11A4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725E5-B379-4D13-8BE6-F7DA737BBC8D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4D6E6-055A-4E4A-BB90-C1D5257F5B7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1C6F9-6AA4-41DA-9C2D-AA3725A58AE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62622-B109-4BD2-A71C-CB01D44D11A4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EF5B-B8E0-4A20-BE3C-5BD6203C004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C4F69-77E4-4936-A128-96D4205EB4DF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8AF7-CA0D-49D0-884A-453ED11AB12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725E5-B379-4D13-8BE6-F7DA737BBC8D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4D6E6-055A-4E4A-BB90-C1D5257F5B7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1C6F9-6AA4-41DA-9C2D-AA3725A58AE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EF5B-B8E0-4A20-BE3C-5BD6203C004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20" Type="http://schemas.openxmlformats.org/officeDocument/2006/relationships/theme" Target="../theme/theme2.xml"/><Relationship Id="rId21" Type="http://schemas.openxmlformats.org/officeDocument/2006/relationships/image" Target="../media/image2.png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1.xml"/><Relationship Id="rId12" Type="http://schemas.openxmlformats.org/officeDocument/2006/relationships/theme" Target="../theme/theme3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9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0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2.xml"/><Relationship Id="rId12" Type="http://schemas.openxmlformats.org/officeDocument/2006/relationships/theme" Target="../theme/theme4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slideLayout" Target="../slideLayouts/slideLayout48.xml"/><Relationship Id="rId8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fld id="{2395334B-2453-4D42-B576-19D3DF966FB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457189"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</a:defRPr>
            </a:lvl1pPr>
          </a:lstStyle>
          <a:p>
            <a:pPr defTabSz="457189"/>
            <a:fld id="{FDDA1327-5AC8-49E7-8D9C-FE3C475FA6D3}" type="slidenum">
              <a:rPr lang="en-NZ" smtClean="0">
                <a:solidFill>
                  <a:prstClr val="white"/>
                </a:solidFill>
              </a:rPr>
              <a:pPr defTabSz="457189"/>
              <a:t>‹#›</a:t>
            </a:fld>
            <a:endParaRPr lang="en-NZ" dirty="0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595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16000" y="1354259"/>
            <a:ext cx="8229600" cy="803512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64283" tIns="32142" rIns="64283" bIns="32142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837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016022" y="3021678"/>
            <a:ext cx="9952567" cy="313593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4283" tIns="32142" rIns="64283" bIns="3214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Box 40"/>
          <p:cNvSpPr txBox="1">
            <a:spLocks noChangeArrowheads="1"/>
          </p:cNvSpPr>
          <p:nvPr userDrawn="1"/>
        </p:nvSpPr>
        <p:spPr bwMode="auto">
          <a:xfrm>
            <a:off x="11140018" y="6310153"/>
            <a:ext cx="452967" cy="143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>
            <a:spAutoFit/>
          </a:bodyPr>
          <a:lstStyle>
            <a:lvl1pPr defTabSz="1306513" eaLnBrk="0" hangingPunct="0"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4538" indent="-285750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1788" indent="-230188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30188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925906A9-B419-BC4C-A57D-7D64BC38085E}" type="slidenum">
              <a:rPr lang="en-US" sz="933" smtClean="0">
                <a:solidFill>
                  <a:srgbClr val="000000"/>
                </a:solidFill>
              </a:rPr>
              <a:pPr algn="r" eaLnBrk="1" hangingPunct="1">
                <a:spcBef>
                  <a:spcPct val="50000"/>
                </a:spcBef>
                <a:defRPr/>
              </a:pPr>
              <a:t>‹#›</a:t>
            </a:fld>
            <a:endParaRPr lang="en-US" sz="933" dirty="0" smtClean="0">
              <a:solidFill>
                <a:srgbClr val="000000"/>
              </a:solidFill>
            </a:endParaRPr>
          </a:p>
        </p:txBody>
      </p:sp>
      <p:pic>
        <p:nvPicPr>
          <p:cNvPr id="10" name="Picture 9"/>
          <p:cNvPicPr preferRelativeResize="0">
            <a:picLocks/>
          </p:cNvPicPr>
          <p:nvPr userDrawn="1"/>
        </p:nvPicPr>
        <p:blipFill>
          <a:blip r:embed="rId2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6901" y="6235701"/>
            <a:ext cx="480484" cy="192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7756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2544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33" kern="1200" spc="-67">
          <a:solidFill>
            <a:srgbClr val="339C96"/>
          </a:solidFill>
          <a:latin typeface="HelvNeue for IBM Light"/>
          <a:ea typeface="MS PGothic" pitchFamily="34" charset="-128"/>
          <a:cs typeface="HelvNeue for IBM Light"/>
        </a:defRPr>
      </a:lvl1pPr>
      <a:lvl2pPr algn="l" defTabSz="42544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33">
          <a:solidFill>
            <a:srgbClr val="4FD9E7"/>
          </a:solidFill>
          <a:latin typeface="HelvNeue for IBM Light" charset="0"/>
          <a:ea typeface="MS PGothic" pitchFamily="34" charset="-128"/>
          <a:cs typeface="HelvNeue for IBM Light" charset="0"/>
        </a:defRPr>
      </a:lvl2pPr>
      <a:lvl3pPr algn="l" defTabSz="42544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33">
          <a:solidFill>
            <a:srgbClr val="4FD9E7"/>
          </a:solidFill>
          <a:latin typeface="HelvNeue for IBM Light" charset="0"/>
          <a:ea typeface="MS PGothic" pitchFamily="34" charset="-128"/>
          <a:cs typeface="HelvNeue for IBM Light" charset="0"/>
        </a:defRPr>
      </a:lvl3pPr>
      <a:lvl4pPr algn="l" defTabSz="42544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33">
          <a:solidFill>
            <a:srgbClr val="4FD9E7"/>
          </a:solidFill>
          <a:latin typeface="HelvNeue for IBM Light" charset="0"/>
          <a:ea typeface="MS PGothic" pitchFamily="34" charset="-128"/>
          <a:cs typeface="HelvNeue for IBM Light" charset="0"/>
        </a:defRPr>
      </a:lvl4pPr>
      <a:lvl5pPr algn="l" defTabSz="42544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33">
          <a:solidFill>
            <a:srgbClr val="4FD9E7"/>
          </a:solidFill>
          <a:latin typeface="HelvNeue for IBM Light" charset="0"/>
          <a:ea typeface="MS PGothic" pitchFamily="34" charset="-128"/>
          <a:cs typeface="HelvNeue for IBM Light" charset="0"/>
        </a:defRPr>
      </a:lvl5pPr>
      <a:lvl6pPr marL="428548" algn="ctr" defTabSz="428548" rtl="0" fontAlgn="base">
        <a:lnSpc>
          <a:spcPct val="90000"/>
        </a:lnSpc>
        <a:spcBef>
          <a:spcPct val="0"/>
        </a:spcBef>
        <a:spcAft>
          <a:spcPct val="0"/>
        </a:spcAft>
        <a:defRPr sz="5200">
          <a:solidFill>
            <a:srgbClr val="4FFAFF"/>
          </a:solidFill>
          <a:latin typeface="Lubalin for IBM Extra Light" charset="0"/>
          <a:ea typeface="ＭＳ Ｐゴシック" charset="0"/>
        </a:defRPr>
      </a:lvl6pPr>
      <a:lvl7pPr marL="857099" algn="ctr" defTabSz="428548" rtl="0" fontAlgn="base">
        <a:lnSpc>
          <a:spcPct val="90000"/>
        </a:lnSpc>
        <a:spcBef>
          <a:spcPct val="0"/>
        </a:spcBef>
        <a:spcAft>
          <a:spcPct val="0"/>
        </a:spcAft>
        <a:defRPr sz="5200">
          <a:solidFill>
            <a:srgbClr val="4FFAFF"/>
          </a:solidFill>
          <a:latin typeface="Lubalin for IBM Extra Light" charset="0"/>
          <a:ea typeface="ＭＳ Ｐゴシック" charset="0"/>
        </a:defRPr>
      </a:lvl7pPr>
      <a:lvl8pPr marL="1285647" algn="ctr" defTabSz="428548" rtl="0" fontAlgn="base">
        <a:lnSpc>
          <a:spcPct val="90000"/>
        </a:lnSpc>
        <a:spcBef>
          <a:spcPct val="0"/>
        </a:spcBef>
        <a:spcAft>
          <a:spcPct val="0"/>
        </a:spcAft>
        <a:defRPr sz="5200">
          <a:solidFill>
            <a:srgbClr val="4FFAFF"/>
          </a:solidFill>
          <a:latin typeface="Lubalin for IBM Extra Light" charset="0"/>
          <a:ea typeface="ＭＳ Ｐゴシック" charset="0"/>
        </a:defRPr>
      </a:lvl8pPr>
      <a:lvl9pPr marL="1714196" algn="ctr" defTabSz="428548" rtl="0" fontAlgn="base">
        <a:lnSpc>
          <a:spcPct val="90000"/>
        </a:lnSpc>
        <a:spcBef>
          <a:spcPct val="0"/>
        </a:spcBef>
        <a:spcAft>
          <a:spcPct val="0"/>
        </a:spcAft>
        <a:defRPr sz="5200">
          <a:solidFill>
            <a:srgbClr val="4FFAFF"/>
          </a:solidFill>
          <a:latin typeface="Lubalin for IBM Extra Light" charset="0"/>
          <a:ea typeface="ＭＳ Ｐゴシック" charset="0"/>
        </a:defRPr>
      </a:lvl9pPr>
    </p:titleStyle>
    <p:bodyStyle>
      <a:lvl1pPr marL="457189" indent="-457189" algn="l" defTabSz="425440" rtl="0" eaLnBrk="0" fontAlgn="base" hangingPunct="0">
        <a:lnSpc>
          <a:spcPct val="150000"/>
        </a:lnSpc>
        <a:spcBef>
          <a:spcPts val="717"/>
        </a:spcBef>
        <a:spcAft>
          <a:spcPct val="0"/>
        </a:spcAft>
        <a:buFont typeface="Arial" charset="0"/>
        <a:defRPr sz="1600" kern="1200">
          <a:solidFill>
            <a:srgbClr val="6D6F71"/>
          </a:solidFill>
          <a:latin typeface="HelvNeue for IBM Light"/>
          <a:ea typeface="MS PGothic" pitchFamily="34" charset="-128"/>
          <a:cs typeface="HelvNeue for IBM Light"/>
        </a:defRPr>
      </a:lvl1pPr>
      <a:lvl2pPr marL="380990" indent="-380990" algn="l" defTabSz="425440" rtl="0" eaLnBrk="0" fontAlgn="base" hangingPunct="0">
        <a:lnSpc>
          <a:spcPct val="150000"/>
        </a:lnSpc>
        <a:spcBef>
          <a:spcPts val="1433"/>
        </a:spcBef>
        <a:spcAft>
          <a:spcPct val="0"/>
        </a:spcAft>
        <a:buClr>
          <a:srgbClr val="4FFAFF"/>
        </a:buClr>
        <a:buFont typeface="Arial" charset="0"/>
        <a:buChar char="•"/>
        <a:defRPr sz="1600" kern="1200">
          <a:solidFill>
            <a:srgbClr val="6D6F71"/>
          </a:solidFill>
          <a:latin typeface="HelvNeue for IBM Light"/>
          <a:ea typeface="MS PGothic" pitchFamily="34" charset="-128"/>
          <a:cs typeface="HelvNeue for IBM Light"/>
        </a:defRPr>
      </a:lvl2pPr>
      <a:lvl3pPr marL="1523962" indent="-304792" algn="l" defTabSz="425440" rtl="0" eaLnBrk="0" fontAlgn="base" hangingPunct="0">
        <a:lnSpc>
          <a:spcPct val="150000"/>
        </a:lnSpc>
        <a:spcBef>
          <a:spcPts val="1200"/>
        </a:spcBef>
        <a:spcAft>
          <a:spcPct val="0"/>
        </a:spcAft>
        <a:buClr>
          <a:srgbClr val="4FFAFF"/>
        </a:buClr>
        <a:defRPr lang="en-US" sz="1600" kern="1200" dirty="0">
          <a:solidFill>
            <a:srgbClr val="6D6F71"/>
          </a:solidFill>
          <a:latin typeface="HelvNeue for IBM Light"/>
          <a:ea typeface="MS PGothic" pitchFamily="34" charset="-128"/>
          <a:cs typeface="HelvNeue for IBM Light"/>
        </a:defRPr>
      </a:lvl3pPr>
      <a:lvl4pPr marL="99482" indent="-99482" algn="l" defTabSz="425440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39B2E7"/>
        </a:buClr>
        <a:buSzPct val="125000"/>
        <a:buFont typeface="Arial" charset="0"/>
        <a:buChar char="•"/>
        <a:defRPr sz="1600" kern="1200">
          <a:solidFill>
            <a:srgbClr val="6D6F71"/>
          </a:solidFill>
          <a:latin typeface="HelvNeue for IBM Light"/>
          <a:ea typeface="HelvNeue for IBM" charset="0"/>
          <a:cs typeface="HelvNeue for IBM Light"/>
        </a:defRPr>
      </a:lvl4pPr>
      <a:lvl5pPr marL="410623" indent="-192613" algn="l" defTabSz="425440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39B2E7"/>
        </a:buClr>
        <a:buFont typeface="Arial" charset="0"/>
        <a:buChar char="–"/>
        <a:defRPr sz="1600" kern="1200">
          <a:solidFill>
            <a:srgbClr val="6D6F71"/>
          </a:solidFill>
          <a:latin typeface="HelvNeue for IBM Light"/>
          <a:ea typeface="MS PGothic" pitchFamily="34" charset="-128"/>
          <a:cs typeface="HelvNeue for IBM Light"/>
        </a:defRPr>
      </a:lvl5pPr>
      <a:lvl6pPr marL="2357018" indent="-214275" algn="l" defTabSz="428548" rtl="0" eaLnBrk="1" latinLnBrk="0" hangingPunct="1">
        <a:spcBef>
          <a:spcPct val="20000"/>
        </a:spcBef>
        <a:buFont typeface="Arial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85569" indent="-214275" algn="l" defTabSz="428548" rtl="0" eaLnBrk="1" latinLnBrk="0" hangingPunct="1">
        <a:spcBef>
          <a:spcPct val="20000"/>
        </a:spcBef>
        <a:buFont typeface="Arial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14117" indent="-214275" algn="l" defTabSz="428548" rtl="0" eaLnBrk="1" latinLnBrk="0" hangingPunct="1">
        <a:spcBef>
          <a:spcPct val="20000"/>
        </a:spcBef>
        <a:buFont typeface="Arial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42666" indent="-214275" algn="l" defTabSz="428548" rtl="0" eaLnBrk="1" latinLnBrk="0" hangingPunct="1">
        <a:spcBef>
          <a:spcPct val="20000"/>
        </a:spcBef>
        <a:buFont typeface="Arial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1pPr>
      <a:lvl2pPr marL="428548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2pPr>
      <a:lvl3pPr marL="857099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3pPr>
      <a:lvl4pPr marL="1285647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4pPr>
      <a:lvl5pPr marL="1714196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5pPr>
      <a:lvl6pPr marL="2142745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6pPr>
      <a:lvl7pPr marL="2571294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7pPr>
      <a:lvl8pPr marL="2999842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8pPr>
      <a:lvl9pPr marL="3428392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fld id="{2395334B-2453-4D42-B576-19D3DF966FB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457189"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</a:defRPr>
            </a:lvl1pPr>
          </a:lstStyle>
          <a:p>
            <a:pPr defTabSz="457189"/>
            <a:fld id="{FDDA1327-5AC8-49E7-8D9C-FE3C475FA6D3}" type="slidenum">
              <a:rPr lang="en-NZ" smtClean="0">
                <a:solidFill>
                  <a:prstClr val="white"/>
                </a:solidFill>
              </a:rPr>
              <a:pPr defTabSz="457189"/>
              <a:t>‹#›</a:t>
            </a:fld>
            <a:endParaRPr lang="en-NZ" dirty="0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970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fld id="{2395334B-2453-4D42-B576-19D3DF966FB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457189"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</a:defRPr>
            </a:lvl1pPr>
          </a:lstStyle>
          <a:p>
            <a:pPr defTabSz="457189"/>
            <a:fld id="{FDDA1327-5AC8-49E7-8D9C-FE3C475FA6D3}" type="slidenum">
              <a:rPr lang="en-NZ" smtClean="0">
                <a:solidFill>
                  <a:prstClr val="white"/>
                </a:solidFill>
              </a:rPr>
              <a:pPr defTabSz="457189"/>
              <a:t>‹#›</a:t>
            </a:fld>
            <a:endParaRPr lang="en-NZ" dirty="0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859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e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3894862"/>
            <a:ext cx="10883900" cy="167136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24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0624" y="4134983"/>
            <a:ext cx="9902881" cy="8318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dirty="0" smtClean="0"/>
              <a:t>Container Tracking Demo</a:t>
            </a:r>
            <a:endParaRPr lang="en-US" dirty="0"/>
          </a:p>
        </p:txBody>
      </p:sp>
      <p:pic>
        <p:nvPicPr>
          <p:cNvPr id="10" name="Picture 2" descr="http://ibm-watson.coderpower.com/api/containers/582333f2e95f4a8b18169a17-organization/download/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404570" y="4966843"/>
            <a:ext cx="9902881" cy="3869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867" b="1" dirty="0">
                <a:solidFill>
                  <a:prstClr val="white"/>
                </a:solidFill>
              </a:rPr>
              <a:t>Paul Wenzel </a:t>
            </a:r>
            <a:r>
              <a:rPr lang="de-DE" sz="1867" b="1" dirty="0">
                <a:solidFill>
                  <a:prstClr val="white"/>
                </a:solidFill>
              </a:rPr>
              <a:t>• Technical Sales Assistent •</a:t>
            </a:r>
            <a:r>
              <a:rPr lang="en-GB" sz="1867" b="1" dirty="0">
                <a:solidFill>
                  <a:prstClr val="white"/>
                </a:solidFill>
              </a:rPr>
              <a:t>  </a:t>
            </a:r>
            <a:r>
              <a:rPr lang="en-GB" sz="1867" b="1" dirty="0" err="1">
                <a:solidFill>
                  <a:prstClr val="white"/>
                </a:solidFill>
              </a:rPr>
              <a:t>wenzel.paul@de.ibm.com</a:t>
            </a:r>
            <a:r>
              <a:rPr lang="en-GB" sz="1867" b="1" dirty="0">
                <a:solidFill>
                  <a:prstClr val="white"/>
                </a:solidFill>
              </a:rPr>
              <a:t> </a:t>
            </a:r>
            <a:endParaRPr lang="en-US" sz="1867" b="1" dirty="0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831" y="4027694"/>
            <a:ext cx="1405695" cy="140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35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60" b="26223"/>
          <a:stretch/>
        </p:blipFill>
        <p:spPr>
          <a:xfrm>
            <a:off x="0" y="951135"/>
            <a:ext cx="12206862" cy="47897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2510" y="193964"/>
            <a:ext cx="655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+mj-lt"/>
              </a:rPr>
              <a:t>Container Model</a:t>
            </a:r>
            <a:endParaRPr lang="en-US" b="1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02528" y="5985166"/>
            <a:ext cx="638694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iPhone attached to the box </a:t>
            </a:r>
            <a:r>
              <a:rPr lang="en-US" smtClean="0"/>
              <a:t>simulating the IoT device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5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8334"/>
          <a:stretch/>
        </p:blipFill>
        <p:spPr>
          <a:xfrm>
            <a:off x="7322129" y="0"/>
            <a:ext cx="4675907" cy="595745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16974" y="2701637"/>
            <a:ext cx="6386945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app runs on iOS and Android devices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app simulates an IoT device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via the Home Page the connection of the IoT device to the </a:t>
            </a:r>
            <a:r>
              <a:rPr lang="en-US" dirty="0"/>
              <a:t>IBM Watson IoT </a:t>
            </a:r>
            <a:r>
              <a:rPr lang="en-US" dirty="0" smtClean="0"/>
              <a:t>Platform can be configured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2510" y="193964"/>
            <a:ext cx="655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+mj-lt"/>
              </a:rPr>
              <a:t>Ionic App </a:t>
            </a:r>
            <a:r>
              <a:rPr lang="mr-IN" sz="3600" b="1" dirty="0" smtClean="0">
                <a:latin typeface="+mj-lt"/>
              </a:rPr>
              <a:t>–</a:t>
            </a:r>
            <a:r>
              <a:rPr lang="en-US" sz="3600" b="1" dirty="0" smtClean="0">
                <a:latin typeface="+mj-lt"/>
              </a:rPr>
              <a:t> Home Page</a:t>
            </a:r>
            <a:endParaRPr 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963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312" y="969821"/>
            <a:ext cx="3257549" cy="57911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12" y="969821"/>
            <a:ext cx="3257549" cy="57911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912" y="969821"/>
            <a:ext cx="3257549" cy="5791199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4185517" y="2369129"/>
            <a:ext cx="0" cy="263236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8189479" y="2299857"/>
            <a:ext cx="0" cy="263236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75384" y="198795"/>
            <a:ext cx="655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+mj-lt"/>
              </a:rPr>
              <a:t>Ionic App </a:t>
            </a:r>
            <a:r>
              <a:rPr lang="mr-IN" sz="3600" b="1" dirty="0" smtClean="0">
                <a:latin typeface="+mj-lt"/>
              </a:rPr>
              <a:t>–</a:t>
            </a:r>
            <a:r>
              <a:rPr lang="en-US" sz="3600" b="1" dirty="0" smtClean="0">
                <a:latin typeface="+mj-lt"/>
              </a:rPr>
              <a:t> Sensor Page</a:t>
            </a:r>
            <a:endParaRPr lang="en-US" b="1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71322" y="198794"/>
            <a:ext cx="502717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collects the data from the device and sends it to the </a:t>
            </a:r>
            <a:r>
              <a:rPr lang="en-US" dirty="0"/>
              <a:t>IBM Watson IoT Platform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45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37" y="845126"/>
            <a:ext cx="10751127" cy="589223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5384" y="198795"/>
            <a:ext cx="655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+mj-lt"/>
              </a:rPr>
              <a:t>Dashboard </a:t>
            </a:r>
            <a:r>
              <a:rPr lang="mr-IN" sz="3600" b="1" dirty="0" smtClean="0">
                <a:latin typeface="+mj-lt"/>
              </a:rPr>
              <a:t>–</a:t>
            </a:r>
            <a:r>
              <a:rPr lang="en-US" sz="3600" b="1" dirty="0" smtClean="0">
                <a:latin typeface="+mj-lt"/>
              </a:rPr>
              <a:t> Home Page</a:t>
            </a:r>
            <a:endParaRPr lang="en-US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54304" y="3025120"/>
            <a:ext cx="3335914" cy="120032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lists all devices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shows status of the devices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shows all exceptions collected by the devices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5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09" y="845126"/>
            <a:ext cx="10654145" cy="586496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5384" y="198795"/>
            <a:ext cx="655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+mj-lt"/>
              </a:rPr>
              <a:t>Dashboard </a:t>
            </a:r>
            <a:r>
              <a:rPr lang="mr-IN" sz="3600" b="1" dirty="0" smtClean="0">
                <a:latin typeface="+mj-lt"/>
              </a:rPr>
              <a:t>–</a:t>
            </a:r>
            <a:r>
              <a:rPr lang="en-US" sz="3600" b="1" dirty="0" smtClean="0">
                <a:latin typeface="+mj-lt"/>
              </a:rPr>
              <a:t> Device Page</a:t>
            </a:r>
            <a:endParaRPr lang="en-US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50893" y="5325162"/>
            <a:ext cx="2166721" cy="64633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map with all </a:t>
            </a:r>
            <a:r>
              <a:rPr lang="en-US" smtClean="0"/>
              <a:t>device locations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277733" y="291128"/>
            <a:ext cx="2917573" cy="120032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acceleration and gyroscope sensor data represented in graphs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edge analytics simulation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045293" y="4784835"/>
            <a:ext cx="2166721" cy="120032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trigger device to take a picture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view last picture </a:t>
            </a:r>
            <a:r>
              <a:rPr lang="en-US" dirty="0"/>
              <a:t>taken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45203" y="891292"/>
            <a:ext cx="2166721" cy="64633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mtClean="0"/>
              <a:t>select device to show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124" y="5830543"/>
            <a:ext cx="2865184" cy="92333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view device status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view exceptions recognized by the device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29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4779"/>
            <a:ext cx="12192000" cy="58492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1420" y="143377"/>
            <a:ext cx="655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smtClean="0">
                <a:latin typeface="+mj-lt"/>
              </a:rPr>
              <a:t>IBM Watson IoT </a:t>
            </a:r>
            <a:r>
              <a:rPr lang="de-DE" sz="3600" b="1" dirty="0" err="1" smtClean="0">
                <a:latin typeface="+mj-lt"/>
              </a:rPr>
              <a:t>Platform</a:t>
            </a:r>
            <a:r>
              <a:rPr lang="de-DE" sz="3600" b="1" dirty="0" smtClean="0">
                <a:latin typeface="+mj-lt"/>
              </a:rPr>
              <a:t> UI</a:t>
            </a:r>
            <a:endParaRPr 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873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8983"/>
            <a:ext cx="12192000" cy="47000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5384" y="198795"/>
            <a:ext cx="655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+mj-lt"/>
              </a:rPr>
              <a:t>NodeRED Flow of the Dashboard</a:t>
            </a:r>
            <a:endParaRPr 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08876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IoT Design">
  <a:themeElements>
    <a:clrScheme name="Custom 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63B1E5"/>
      </a:hlink>
      <a:folHlink>
        <a:srgbClr val="4FFA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154</Words>
  <Application>Microsoft Macintosh PowerPoint</Application>
  <PresentationFormat>Widescreen</PresentationFormat>
  <Paragraphs>27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8</vt:i4>
      </vt:variant>
    </vt:vector>
  </HeadingPairs>
  <TitlesOfParts>
    <vt:vector size="24" baseType="lpstr">
      <vt:lpstr>Calibri</vt:lpstr>
      <vt:lpstr>Calibri Light</vt:lpstr>
      <vt:lpstr>Helvetica Neue</vt:lpstr>
      <vt:lpstr>HelvNeue for IBM</vt:lpstr>
      <vt:lpstr>HelvNeue for IBM Light</vt:lpstr>
      <vt:lpstr>HelvNeue for IBM Medium</vt:lpstr>
      <vt:lpstr>Lubalin for IBM Extra Light</vt:lpstr>
      <vt:lpstr>Lucida Grande</vt:lpstr>
      <vt:lpstr>Mangal</vt:lpstr>
      <vt:lpstr>MS PGothic</vt:lpstr>
      <vt:lpstr>ＭＳ Ｐゴシック</vt:lpstr>
      <vt:lpstr>Arial</vt:lpstr>
      <vt:lpstr>1_Office Theme</vt:lpstr>
      <vt:lpstr>2_IoT Design</vt:lpstr>
      <vt:lpstr>3_Office Theme</vt:lpstr>
      <vt:lpstr>Office Theme</vt:lpstr>
      <vt:lpstr>Container Tracking 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Container Tracking Demo</dc:title>
  <dc:creator>Paul Wenzel</dc:creator>
  <cp:lastModifiedBy>Paul Wenzel</cp:lastModifiedBy>
  <cp:revision>28</cp:revision>
  <dcterms:created xsi:type="dcterms:W3CDTF">2017-12-18T13:54:52Z</dcterms:created>
  <dcterms:modified xsi:type="dcterms:W3CDTF">2017-12-21T20:32:37Z</dcterms:modified>
</cp:coreProperties>
</file>

<file path=docProps/thumbnail.jpeg>
</file>